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80" r:id="rId20"/>
    <p:sldId id="282" r:id="rId21"/>
    <p:sldId id="28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C6C2A-0D05-430D-9313-C895B29ACA37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8EBE7-FAC7-48D4-AD50-AA616E731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AD805-D740-4EBD-B146-A1B691579C24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AD689-EAE8-4C88-BD01-A8D8FEFE36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5EA98-06F4-4D86-B529-0C69B273F63F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803F5-46B9-4119-A1E3-5713002E9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8E564-E35D-4392-AD1F-5CA64EEDAC0C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67E7C-DC71-4934-ADA4-FF97AE9DD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45245-1A4E-4694-A6F3-E9EDCAC480FD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7447D-90A1-4B67-B989-61C3E301B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F7F0-EDE8-4065-9621-5EFE47FBB822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07B-605F-41A0-963B-1540FD393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FB527-F495-4AAA-BE8B-B05217E1420E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EE5D8-55E7-40EA-A8C2-94C3116CF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DA354-EECE-4CAD-B052-F9D2A3924128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FBFD5-EF10-4162-AA14-5A9A0EB3B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1C305-1167-43C5-A1C5-EEEC4094DA60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3AA68-198C-4BF1-8EBC-120AE87F03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3C17F-2953-44CE-B80D-BB9E86FC320D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E8035-2C7E-4ED2-8CC6-1C3B8E1CD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C2138-8273-4235-B5C6-24CA6DDB0FFC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5518C-ADA2-47FA-9D9F-16469F8556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53C9E7-BF9D-4878-95E6-87950F39A60B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452C5-00F5-4146-8E96-E67821825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День космонавтики</a:t>
            </a:r>
            <a:endParaRPr lang="ru-RU" sz="6600" b="1" dirty="0">
              <a:solidFill>
                <a:srgbClr val="10253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D:\DC++\YwriieO4KHRfRsz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12875"/>
            <a:ext cx="80645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55650" y="260350"/>
            <a:ext cx="7561263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 глубокой древности люди мечтали летать, как птицы. И на чем только не отправлялись в небеса герои сказок.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Аладдин на ковре-самолете.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D:\DC++\Baba Yag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700213"/>
            <a:ext cx="4176713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 descr="D:\DC++\783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1700213"/>
            <a:ext cx="3744913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750" y="692150"/>
            <a:ext cx="8466138" cy="396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Баба-Яга в ступе. Иванушку несли на своих крыльях гуси-лебеди.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D:\DC++\hava-tasitlari-nelerdir-bal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13" y="260350"/>
            <a:ext cx="7470775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55650" y="260350"/>
            <a:ext cx="748823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Прошли годы, и люди сумели покорить воздушное пространство Земли. Сначала они поднимались в небо на воздушных шарах.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D:\DC++\avia_079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5888"/>
            <a:ext cx="4679950" cy="38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3" descr="D:\DC++\RobinsonR-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924175"/>
            <a:ext cx="395922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305300" y="765175"/>
            <a:ext cx="4838700" cy="641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Позже на самолетах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813" y="4941888"/>
            <a:ext cx="2760662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 вертолетах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D:\DC++\kosmichekie-soba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025" y="4005263"/>
            <a:ext cx="42306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 descr="D:\DC++\phpThumb_generated_thumbnailjp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47625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148263" y="692150"/>
            <a:ext cx="3995737" cy="2247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19 августа 1960г.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 космодрома “Байконур” стартовал космический корабль «Спутник-5» с четвероногими космонавтами – собаками  Белкой и Стрелкой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которые провели в космосе 25 часов.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D:\DC++\st_2809_2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484313"/>
            <a:ext cx="7920037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71550" y="692150"/>
            <a:ext cx="7129463" cy="985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Космический корабль облетел вокруг Земли 17 раз и благополучно вернулся на Землю.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D:\DC++\T54PPPoTk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0" y="260350"/>
            <a:ext cx="86360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580063" y="692150"/>
            <a:ext cx="324008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12 апреля 1961г. самый первый космонавт Земли - Юрий Алексеевич Гагарин полетел в космос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D:\DC++\desktopwallpapers.org.ua-7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864235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187450" y="549275"/>
            <a:ext cx="71294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Первый полет в космос был самым трудным и опасным. Но уверенность и стремление преодолели все преграды.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 descr="D:\DC++\278600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835342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288" y="115888"/>
            <a:ext cx="824388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На этом космическом корабле «Восток-1» Юрий Гагарин совершил полет в космос, где провел 1 час 48 минут.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D:\DC++\zemekoule-29-05-2009-12-58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88913"/>
            <a:ext cx="806450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71550" y="620713"/>
            <a:ext cx="73453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Из космического пространства Ю.Гагарин увидел нашу планету- Земля. Она была круглой и показалась ему очень маленькой. </a:t>
            </a:r>
          </a:p>
        </p:txBody>
      </p:sp>
      <p:pic>
        <p:nvPicPr>
          <p:cNvPr id="23555" name="Picture 2" descr="D:\DC++\Записка_Гагари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5311775"/>
            <a:ext cx="2481262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D:\DC++\0_5e7c3_7882f4fd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5329238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27650" y="333375"/>
            <a:ext cx="3816350" cy="101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Ю.Гагарин совершил подвиг, т.к. являлся первым  человеком, полетевшим в космос.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1500" y="1844675"/>
            <a:ext cx="3224213" cy="3786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«Юрий Гагарин»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В космической ракете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С названием «Восток»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Он первым на планете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Подняться к звёздам смог.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Поёт об этом песни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Весенняя капель: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Навеки будут вместе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Гагарин и апрель!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(Владимир Степанов)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D:\DC++\0009-010-Den-12-aprelja-1961-goda-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58788"/>
            <a:ext cx="7921625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D:\DC++\0001-002-Pervyj-grazhdanin-vselenno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60350"/>
            <a:ext cx="8353425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58888" y="404813"/>
            <a:ext cx="692626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Полетел Юрий Гагарин в космос на ракете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D:\DC++\48811446_Soyuz_38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88913"/>
            <a:ext cx="7200900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16013" y="333375"/>
            <a:ext cx="6985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Ракета взмыла ввысь.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D:\DC++\1365578876-9e5cd021e8c24d0fa2a7a0779f96b9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514475"/>
            <a:ext cx="8424863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0825" y="260350"/>
            <a:ext cx="86423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Костюм, в котором находится Юрий Гагарин, называется скафандр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D:\DC++\Скафандр Гагарина+Восток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60350"/>
            <a:ext cx="7464425" cy="633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27088" y="260350"/>
            <a:ext cx="50768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Скафандр Юрия Гагарина и Восток-1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D:\DC++\moon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60350"/>
            <a:ext cx="7848600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55650" y="620713"/>
            <a:ext cx="3808158" cy="5078313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Физкультминутка: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 </a:t>
            </a: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«Космос»</a:t>
            </a:r>
            <a:endParaRPr lang="ru-RU" sz="200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Один, два, три, четыре, пять</a:t>
            </a:r>
            <a:endParaRPr lang="ru-RU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 (Ходьба на месте)</a:t>
            </a:r>
            <a:endParaRPr lang="ru-RU" dirty="0"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 космос мы летим опять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 (Соединить руки над головой)</a:t>
            </a: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Отрываюсь от земли 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(Подпрыгнуть)</a:t>
            </a:r>
            <a:endParaRPr lang="ru-RU" dirty="0"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Долетаю до луны 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(Руки в стороны, </a:t>
            </a: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Calibri"/>
              </a:rPr>
              <a:t>покружиться)</a:t>
            </a:r>
            <a:endParaRPr lang="ru-RU" dirty="0"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Calibri"/>
              </a:rPr>
              <a:t>На орбите повисим</a:t>
            </a:r>
            <a:endParaRPr lang="ru-RU" dirty="0">
              <a:solidFill>
                <a:srgbClr val="FFFFFF"/>
              </a:solidFill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Calibri"/>
              </a:rPr>
              <a:t> (Покачать руками вперед-назад)</a:t>
            </a:r>
            <a:endParaRPr lang="ru-RU" dirty="0"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 опять  домой спешим 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(Ходьба на месте)</a:t>
            </a:r>
            <a:endParaRPr lang="ru-RU" dirty="0"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Calibri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D:\DC++\moon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04813"/>
            <a:ext cx="77041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00113" y="5300663"/>
            <a:ext cx="3841750" cy="519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558ED5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Луна- спутник Земли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D:\DC++\258959-1-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04813"/>
            <a:ext cx="7775575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76375" y="5229225"/>
            <a:ext cx="1727200" cy="519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Солн</a:t>
            </a:r>
            <a:r>
              <a:rPr lang="ru-RU" sz="2800" b="1" dirty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ц</a:t>
            </a:r>
            <a:r>
              <a:rPr lang="ru-RU" sz="2800" b="1" dirty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е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D:\DC++\blog_00000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333375"/>
            <a:ext cx="597693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9552" y="4797152"/>
            <a:ext cx="8332788" cy="10064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Спасибо за внимание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277</Words>
  <Application>Microsoft Office PowerPoint</Application>
  <PresentationFormat>Экран (4:3)</PresentationFormat>
  <Paragraphs>49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День космонавтики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 «День космонавтики»</dc:title>
  <dc:creator>Admin</dc:creator>
  <cp:lastModifiedBy>Анна</cp:lastModifiedBy>
  <cp:revision>85</cp:revision>
  <dcterms:created xsi:type="dcterms:W3CDTF">2013-04-09T18:19:16Z</dcterms:created>
  <dcterms:modified xsi:type="dcterms:W3CDTF">2020-04-09T17:34:24Z</dcterms:modified>
</cp:coreProperties>
</file>